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7"/>
  </p:notesMasterIdLst>
  <p:handoutMasterIdLst>
    <p:handoutMasterId r:id="rId168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0" r:id="rId59"/>
    <p:sldId id="264" r:id="rId60"/>
    <p:sldId id="267" r:id="rId61"/>
    <p:sldId id="294" r:id="rId62"/>
    <p:sldId id="297" r:id="rId63"/>
    <p:sldId id="390" r:id="rId64"/>
    <p:sldId id="387" r:id="rId65"/>
    <p:sldId id="388" r:id="rId66"/>
    <p:sldId id="389" r:id="rId67"/>
    <p:sldId id="391" r:id="rId68"/>
    <p:sldId id="392" r:id="rId69"/>
    <p:sldId id="394" r:id="rId70"/>
    <p:sldId id="272" r:id="rId71"/>
    <p:sldId id="266" r:id="rId72"/>
    <p:sldId id="341" r:id="rId73"/>
    <p:sldId id="342" r:id="rId74"/>
    <p:sldId id="344" r:id="rId75"/>
    <p:sldId id="345" r:id="rId76"/>
    <p:sldId id="343" r:id="rId77"/>
    <p:sldId id="347" r:id="rId78"/>
    <p:sldId id="346" r:id="rId79"/>
    <p:sldId id="348" r:id="rId80"/>
    <p:sldId id="349" r:id="rId81"/>
    <p:sldId id="350" r:id="rId82"/>
    <p:sldId id="310" r:id="rId83"/>
    <p:sldId id="311" r:id="rId84"/>
    <p:sldId id="312" r:id="rId85"/>
    <p:sldId id="313" r:id="rId86"/>
    <p:sldId id="268" r:id="rId87"/>
    <p:sldId id="299" r:id="rId88"/>
    <p:sldId id="303" r:id="rId89"/>
    <p:sldId id="301" r:id="rId90"/>
    <p:sldId id="395" r:id="rId91"/>
    <p:sldId id="396" r:id="rId92"/>
    <p:sldId id="397" r:id="rId93"/>
    <p:sldId id="300" r:id="rId94"/>
    <p:sldId id="302" r:id="rId95"/>
    <p:sldId id="398" r:id="rId96"/>
    <p:sldId id="399" r:id="rId97"/>
    <p:sldId id="269" r:id="rId98"/>
    <p:sldId id="273" r:id="rId99"/>
    <p:sldId id="316" r:id="rId100"/>
    <p:sldId id="315" r:id="rId101"/>
    <p:sldId id="318" r:id="rId102"/>
    <p:sldId id="317" r:id="rId103"/>
    <p:sldId id="314" r:id="rId104"/>
    <p:sldId id="276" r:id="rId105"/>
    <p:sldId id="274" r:id="rId106"/>
    <p:sldId id="275" r:id="rId107"/>
    <p:sldId id="319" r:id="rId108"/>
    <p:sldId id="277" r:id="rId109"/>
    <p:sldId id="271" r:id="rId110"/>
    <p:sldId id="320" r:id="rId111"/>
    <p:sldId id="321" r:id="rId112"/>
    <p:sldId id="400" r:id="rId113"/>
    <p:sldId id="270" r:id="rId114"/>
    <p:sldId id="265" r:id="rId115"/>
    <p:sldId id="280" r:id="rId116"/>
    <p:sldId id="279" r:id="rId117"/>
    <p:sldId id="281" r:id="rId118"/>
    <p:sldId id="283" r:id="rId119"/>
    <p:sldId id="284" r:id="rId120"/>
    <p:sldId id="285" r:id="rId121"/>
    <p:sldId id="291" r:id="rId122"/>
    <p:sldId id="405" r:id="rId123"/>
    <p:sldId id="286" r:id="rId124"/>
    <p:sldId id="289" r:id="rId125"/>
    <p:sldId id="290" r:id="rId126"/>
    <p:sldId id="288" r:id="rId127"/>
    <p:sldId id="282" r:id="rId128"/>
    <p:sldId id="351" r:id="rId129"/>
    <p:sldId id="353" r:id="rId130"/>
    <p:sldId id="354" r:id="rId131"/>
    <p:sldId id="355" r:id="rId132"/>
    <p:sldId id="356" r:id="rId133"/>
    <p:sldId id="357" r:id="rId134"/>
    <p:sldId id="362" r:id="rId135"/>
    <p:sldId id="358" r:id="rId136"/>
    <p:sldId id="359" r:id="rId137"/>
    <p:sldId id="364" r:id="rId138"/>
    <p:sldId id="360" r:id="rId139"/>
    <p:sldId id="363" r:id="rId140"/>
    <p:sldId id="365" r:id="rId141"/>
    <p:sldId id="366" r:id="rId142"/>
    <p:sldId id="406" r:id="rId143"/>
    <p:sldId id="361" r:id="rId144"/>
    <p:sldId id="369" r:id="rId145"/>
    <p:sldId id="368" r:id="rId146"/>
    <p:sldId id="370" r:id="rId147"/>
    <p:sldId id="407" r:id="rId148"/>
    <p:sldId id="408" r:id="rId149"/>
    <p:sldId id="373" r:id="rId150"/>
    <p:sldId id="374" r:id="rId151"/>
    <p:sldId id="375" r:id="rId152"/>
    <p:sldId id="377" r:id="rId153"/>
    <p:sldId id="378" r:id="rId154"/>
    <p:sldId id="376" r:id="rId155"/>
    <p:sldId id="381" r:id="rId156"/>
    <p:sldId id="379" r:id="rId157"/>
    <p:sldId id="380" r:id="rId158"/>
    <p:sldId id="352" r:id="rId159"/>
    <p:sldId id="382" r:id="rId160"/>
    <p:sldId id="383" r:id="rId161"/>
    <p:sldId id="384" r:id="rId162"/>
    <p:sldId id="328" r:id="rId163"/>
    <p:sldId id="409" r:id="rId164"/>
    <p:sldId id="410" r:id="rId165"/>
    <p:sldId id="411" r:id="rId166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theme" Target="theme/theme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bleStyles" Target="tableStyle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1046528"/>
        <c:axId val="271048064"/>
      </c:lineChart>
      <c:catAx>
        <c:axId val="2710465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1048064"/>
        <c:crosses val="autoZero"/>
        <c:auto val="1"/>
        <c:lblAlgn val="ctr"/>
        <c:lblOffset val="100"/>
        <c:noMultiLvlLbl val="0"/>
      </c:catAx>
      <c:valAx>
        <c:axId val="271048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10465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6731264"/>
        <c:axId val="286741248"/>
      </c:barChart>
      <c:catAx>
        <c:axId val="28673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741248"/>
        <c:crosses val="autoZero"/>
        <c:auto val="1"/>
        <c:lblAlgn val="ctr"/>
        <c:lblOffset val="100"/>
        <c:noMultiLvlLbl val="0"/>
      </c:catAx>
      <c:valAx>
        <c:axId val="2867412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73126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495104"/>
        <c:axId val="286497024"/>
      </c:lineChart>
      <c:catAx>
        <c:axId val="28649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6497024"/>
        <c:crosses val="autoZero"/>
        <c:auto val="1"/>
        <c:lblAlgn val="ctr"/>
        <c:lblOffset val="100"/>
        <c:noMultiLvlLbl val="0"/>
      </c:catAx>
      <c:valAx>
        <c:axId val="2864970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64951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184768"/>
        <c:axId val="287195136"/>
      </c:lineChart>
      <c:catAx>
        <c:axId val="287184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7195136"/>
        <c:crosses val="autoZero"/>
        <c:auto val="1"/>
        <c:lblAlgn val="ctr"/>
        <c:lblOffset val="100"/>
        <c:noMultiLvlLbl val="0"/>
      </c:catAx>
      <c:valAx>
        <c:axId val="2871951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1847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210880"/>
        <c:axId val="287516160"/>
      </c:lineChart>
      <c:catAx>
        <c:axId val="287210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7516160"/>
        <c:crosses val="autoZero"/>
        <c:auto val="1"/>
        <c:lblAlgn val="ctr"/>
        <c:lblOffset val="100"/>
        <c:noMultiLvlLbl val="0"/>
      </c:catAx>
      <c:valAx>
        <c:axId val="2875161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2108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980160"/>
        <c:axId val="285981696"/>
      </c:lineChart>
      <c:catAx>
        <c:axId val="2859801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5981696"/>
        <c:crosses val="autoZero"/>
        <c:auto val="1"/>
        <c:lblAlgn val="ctr"/>
        <c:lblOffset val="1000"/>
        <c:noMultiLvlLbl val="0"/>
      </c:catAx>
      <c:valAx>
        <c:axId val="285981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59801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77174912"/>
        <c:axId val="277180800"/>
      </c:barChart>
      <c:catAx>
        <c:axId val="277174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7180800"/>
        <c:crosses val="autoZero"/>
        <c:auto val="1"/>
        <c:lblAlgn val="ctr"/>
        <c:lblOffset val="100"/>
        <c:noMultiLvlLbl val="0"/>
      </c:catAx>
      <c:valAx>
        <c:axId val="2771808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17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7124608"/>
        <c:axId val="277126144"/>
      </c:barChart>
      <c:catAx>
        <c:axId val="27712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7126144"/>
        <c:crosses val="autoZero"/>
        <c:auto val="1"/>
        <c:lblAlgn val="ctr"/>
        <c:lblOffset val="100"/>
        <c:noMultiLvlLbl val="0"/>
      </c:catAx>
      <c:valAx>
        <c:axId val="2771261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1246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7147008"/>
        <c:axId val="286098560"/>
      </c:barChart>
      <c:catAx>
        <c:axId val="27714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098560"/>
        <c:crosses val="autoZero"/>
        <c:auto val="1"/>
        <c:lblAlgn val="ctr"/>
        <c:lblOffset val="100"/>
        <c:noMultiLvlLbl val="0"/>
      </c:catAx>
      <c:valAx>
        <c:axId val="2860985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71470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169344"/>
        <c:axId val="286171520"/>
      </c:lineChart>
      <c:catAx>
        <c:axId val="28616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171520"/>
        <c:crosses val="autoZero"/>
        <c:auto val="1"/>
        <c:lblAlgn val="ctr"/>
        <c:lblOffset val="100"/>
        <c:noMultiLvlLbl val="0"/>
      </c:catAx>
      <c:valAx>
        <c:axId val="2861715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1693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872704"/>
        <c:axId val="286874240"/>
      </c:barChart>
      <c:catAx>
        <c:axId val="28687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874240"/>
        <c:crosses val="autoZero"/>
        <c:auto val="1"/>
        <c:lblAlgn val="ctr"/>
        <c:lblOffset val="100"/>
        <c:noMultiLvlLbl val="0"/>
      </c:catAx>
      <c:valAx>
        <c:axId val="2868742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8727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907392"/>
        <c:axId val="286909184"/>
      </c:barChart>
      <c:catAx>
        <c:axId val="28690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909184"/>
        <c:crosses val="autoZero"/>
        <c:auto val="1"/>
        <c:lblAlgn val="ctr"/>
        <c:lblOffset val="100"/>
        <c:noMultiLvlLbl val="0"/>
      </c:catAx>
      <c:valAx>
        <c:axId val="2869091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9073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652672"/>
        <c:axId val="286654464"/>
      </c:lineChart>
      <c:catAx>
        <c:axId val="28665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654464"/>
        <c:crosses val="autoZero"/>
        <c:auto val="1"/>
        <c:lblAlgn val="ctr"/>
        <c:lblOffset val="100"/>
        <c:noMultiLvlLbl val="0"/>
      </c:catAx>
      <c:valAx>
        <c:axId val="286654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6526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02.08.2021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7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9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3.png"/><Relationship Id="rId5" Type="http://schemas.openxmlformats.org/officeDocument/2006/relationships/image" Target="../media/image173.svg"/><Relationship Id="rId4" Type="http://schemas.openxmlformats.org/officeDocument/2006/relationships/image" Target="../media/image342.png"/><Relationship Id="rId9" Type="http://schemas.openxmlformats.org/officeDocument/2006/relationships/image" Target="../media/image177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6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5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7.png"/><Relationship Id="rId3" Type="http://schemas.openxmlformats.org/officeDocument/2006/relationships/image" Target="../media/image16.png"/><Relationship Id="rId7" Type="http://schemas.openxmlformats.org/officeDocument/2006/relationships/image" Target="../media/image354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6.png"/><Relationship Id="rId5" Type="http://schemas.openxmlformats.org/officeDocument/2006/relationships/image" Target="../media/image17.png"/><Relationship Id="rId15" Type="http://schemas.openxmlformats.org/officeDocument/2006/relationships/image" Target="../media/image358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5.png"/><Relationship Id="rId14" Type="http://schemas.openxmlformats.org/officeDocument/2006/relationships/image" Target="../media/image211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5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62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4.png"/><Relationship Id="rId4" Type="http://schemas.openxmlformats.org/officeDocument/2006/relationships/image" Target="../media/image361.png"/><Relationship Id="rId9" Type="http://schemas.openxmlformats.org/officeDocument/2006/relationships/image" Target="../media/image22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9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72.png"/><Relationship Id="rId4" Type="http://schemas.openxmlformats.org/officeDocument/2006/relationships/image" Target="../media/image239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4.png"/><Relationship Id="rId5" Type="http://schemas.openxmlformats.org/officeDocument/2006/relationships/image" Target="../media/image243.svg"/><Relationship Id="rId4" Type="http://schemas.openxmlformats.org/officeDocument/2006/relationships/image" Target="../media/image37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7.png"/><Relationship Id="rId5" Type="http://schemas.openxmlformats.org/officeDocument/2006/relationships/image" Target="../media/image249.svg"/><Relationship Id="rId4" Type="http://schemas.openxmlformats.org/officeDocument/2006/relationships/image" Target="../media/image376.png"/><Relationship Id="rId9" Type="http://schemas.openxmlformats.org/officeDocument/2006/relationships/image" Target="../media/image25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8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81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61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72.png"/><Relationship Id="rId9" Type="http://schemas.openxmlformats.org/officeDocument/2006/relationships/image" Target="../media/image2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5.png"/><Relationship Id="rId5" Type="http://schemas.openxmlformats.org/officeDocument/2006/relationships/image" Target="../media/image67.svg"/><Relationship Id="rId4" Type="http://schemas.openxmlformats.org/officeDocument/2006/relationships/image" Target="../media/image282.png"/><Relationship Id="rId9" Type="http://schemas.openxmlformats.org/officeDocument/2006/relationships/image" Target="../media/image88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5.png"/><Relationship Id="rId3" Type="http://schemas.openxmlformats.org/officeDocument/2006/relationships/image" Target="../media/image284.png"/><Relationship Id="rId7" Type="http://schemas.openxmlformats.org/officeDocument/2006/relationships/image" Target="../media/image28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4.png"/><Relationship Id="rId5" Type="http://schemas.openxmlformats.org/officeDocument/2006/relationships/image" Target="../media/image335.png"/><Relationship Id="rId15" Type="http://schemas.openxmlformats.org/officeDocument/2006/relationships/image" Target="../media/image386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4.png"/><Relationship Id="rId14" Type="http://schemas.openxmlformats.org/officeDocument/2006/relationships/image" Target="../media/image271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7.png"/><Relationship Id="rId7" Type="http://schemas.openxmlformats.org/officeDocument/2006/relationships/image" Target="../media/image388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90.png"/><Relationship Id="rId5" Type="http://schemas.openxmlformats.org/officeDocument/2006/relationships/image" Target="../media/image362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92.png"/><Relationship Id="rId5" Type="http://schemas.openxmlformats.org/officeDocument/2006/relationships/image" Target="../media/image391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3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7.png"/><Relationship Id="rId7" Type="http://schemas.openxmlformats.org/officeDocument/2006/relationships/image" Target="../media/image39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30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5.png"/><Relationship Id="rId3" Type="http://schemas.openxmlformats.org/officeDocument/2006/relationships/image" Target="../media/image402.png"/><Relationship Id="rId7" Type="http://schemas.openxmlformats.org/officeDocument/2006/relationships/image" Target="../media/image40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6.png"/><Relationship Id="rId5" Type="http://schemas.openxmlformats.org/officeDocument/2006/relationships/image" Target="../media/image40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7.png"/><Relationship Id="rId14" Type="http://schemas.openxmlformats.org/officeDocument/2006/relationships/image" Target="../media/image311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11.png"/><Relationship Id="rId3" Type="http://schemas.openxmlformats.org/officeDocument/2006/relationships/image" Target="../media/image406.png"/><Relationship Id="rId7" Type="http://schemas.openxmlformats.org/officeDocument/2006/relationships/image" Target="../media/image40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10.png"/><Relationship Id="rId5" Type="http://schemas.openxmlformats.org/officeDocument/2006/relationships/image" Target="../media/image40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9.png"/><Relationship Id="rId14" Type="http://schemas.openxmlformats.org/officeDocument/2006/relationships/image" Target="../media/image323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2.png"/><Relationship Id="rId7" Type="http://schemas.openxmlformats.org/officeDocument/2006/relationships/image" Target="../media/image41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92.png"/><Relationship Id="rId5" Type="http://schemas.openxmlformats.org/officeDocument/2006/relationships/image" Target="../media/image40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6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7.png"/><Relationship Id="rId18" Type="http://schemas.openxmlformats.org/officeDocument/2006/relationships/image" Target="../media/image338.svg"/><Relationship Id="rId3" Type="http://schemas.openxmlformats.org/officeDocument/2006/relationships/image" Target="../media/image379.png"/><Relationship Id="rId7" Type="http://schemas.openxmlformats.org/officeDocument/2006/relationships/image" Target="../media/image415.png"/><Relationship Id="rId12" Type="http://schemas.openxmlformats.org/officeDocument/2006/relationships/image" Target="../media/image237.svg"/><Relationship Id="rId17" Type="http://schemas.openxmlformats.org/officeDocument/2006/relationships/image" Target="../media/image41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70.png"/><Relationship Id="rId5" Type="http://schemas.openxmlformats.org/officeDocument/2006/relationships/image" Target="../media/image414.png"/><Relationship Id="rId15" Type="http://schemas.openxmlformats.org/officeDocument/2006/relationships/image" Target="../media/image418.png"/><Relationship Id="rId10" Type="http://schemas.openxmlformats.org/officeDocument/2006/relationships/image" Target="../media/image332.svg"/><Relationship Id="rId19" Type="http://schemas.openxmlformats.org/officeDocument/2006/relationships/image" Target="../media/image420.png"/><Relationship Id="rId4" Type="http://schemas.openxmlformats.org/officeDocument/2006/relationships/image" Target="../media/image255.svg"/><Relationship Id="rId9" Type="http://schemas.openxmlformats.org/officeDocument/2006/relationships/image" Target="../media/image416.png"/><Relationship Id="rId14" Type="http://schemas.openxmlformats.org/officeDocument/2006/relationships/image" Target="../media/image334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4.png"/><Relationship Id="rId7" Type="http://schemas.openxmlformats.org/officeDocument/2006/relationships/image" Target="../media/image27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92.png"/><Relationship Id="rId5" Type="http://schemas.openxmlformats.org/officeDocument/2006/relationships/image" Target="../media/image391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8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91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8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2.png"/><Relationship Id="rId4" Type="http://schemas.openxmlformats.org/officeDocument/2006/relationships/image" Target="../media/image342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4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4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7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30.png"/><Relationship Id="rId7" Type="http://schemas.openxmlformats.org/officeDocument/2006/relationships/image" Target="../media/image4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31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4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5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6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437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3.png"/><Relationship Id="rId4" Type="http://schemas.openxmlformats.org/officeDocument/2006/relationships/image" Target="../media/image435.png"/><Relationship Id="rId9" Type="http://schemas.openxmlformats.org/officeDocument/2006/relationships/image" Target="../media/image27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40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9.png"/><Relationship Id="rId5" Type="http://schemas.openxmlformats.org/officeDocument/2006/relationships/image" Target="../media/image27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8.png"/><Relationship Id="rId14" Type="http://schemas.openxmlformats.org/officeDocument/2006/relationships/image" Target="../media/image379.sv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0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4.png"/><Relationship Id="rId3" Type="http://schemas.openxmlformats.org/officeDocument/2006/relationships/image" Target="../media/image305.png"/><Relationship Id="rId7" Type="http://schemas.openxmlformats.org/officeDocument/2006/relationships/image" Target="../media/image442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4.png"/><Relationship Id="rId5" Type="http://schemas.openxmlformats.org/officeDocument/2006/relationships/image" Target="../media/image27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3.png"/><Relationship Id="rId14" Type="http://schemas.openxmlformats.org/officeDocument/2006/relationships/image" Target="../media/image71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7.png"/><Relationship Id="rId4" Type="http://schemas.openxmlformats.org/officeDocument/2006/relationships/image" Target="../media/image391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5" Type="http://schemas.openxmlformats.org/officeDocument/2006/relationships/image" Target="../media/image397.svg"/><Relationship Id="rId4" Type="http://schemas.openxmlformats.org/officeDocument/2006/relationships/image" Target="../media/image449.pn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0.png"/><Relationship Id="rId5" Type="http://schemas.openxmlformats.org/officeDocument/2006/relationships/image" Target="../media/image45.svg"/><Relationship Id="rId4" Type="http://schemas.openxmlformats.org/officeDocument/2006/relationships/image" Target="../media/image269.png"/><Relationship Id="rId9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3.png"/><Relationship Id="rId18" Type="http://schemas.openxmlformats.org/officeDocument/2006/relationships/image" Target="../media/image7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12" Type="http://schemas.openxmlformats.org/officeDocument/2006/relationships/image" Target="../media/image67.sv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2.png"/><Relationship Id="rId5" Type="http://schemas.openxmlformats.org/officeDocument/2006/relationships/image" Target="../media/image279.png"/><Relationship Id="rId15" Type="http://schemas.openxmlformats.org/officeDocument/2006/relationships/image" Target="../media/image28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Relationship Id="rId14" Type="http://schemas.openxmlformats.org/officeDocument/2006/relationships/image" Target="../media/image69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7.png"/><Relationship Id="rId4" Type="http://schemas.openxmlformats.org/officeDocument/2006/relationships/image" Target="../media/image76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49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89.jpeg"/><Relationship Id="rId7" Type="http://schemas.openxmlformats.org/officeDocument/2006/relationships/image" Target="../media/image49.sv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7.png"/><Relationship Id="rId4" Type="http://schemas.openxmlformats.org/officeDocument/2006/relationships/image" Target="../media/image273.png"/><Relationship Id="rId9" Type="http://schemas.openxmlformats.org/officeDocument/2006/relationships/image" Target="../media/image5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2.png"/><Relationship Id="rId4" Type="http://schemas.openxmlformats.org/officeDocument/2006/relationships/image" Target="../media/image2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4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8.pn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1.jpeg"/><Relationship Id="rId4" Type="http://schemas.openxmlformats.org/officeDocument/2006/relationships/image" Target="../media/image300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3.png"/><Relationship Id="rId4" Type="http://schemas.openxmlformats.org/officeDocument/2006/relationships/image" Target="../media/image94.svg"/><Relationship Id="rId9" Type="http://schemas.openxmlformats.org/officeDocument/2006/relationships/image" Target="../media/image3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9.png"/><Relationship Id="rId4" Type="http://schemas.openxmlformats.org/officeDocument/2006/relationships/image" Target="../media/image306.png"/><Relationship Id="rId9" Type="http://schemas.openxmlformats.org/officeDocument/2006/relationships/image" Target="../media/image105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3.png"/><Relationship Id="rId4" Type="http://schemas.openxmlformats.org/officeDocument/2006/relationships/image" Target="../media/image309.png"/><Relationship Id="rId9" Type="http://schemas.openxmlformats.org/officeDocument/2006/relationships/image" Target="../media/image1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6.png"/><Relationship Id="rId7" Type="http://schemas.openxmlformats.org/officeDocument/2006/relationships/image" Target="../media/image31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7.png"/><Relationship Id="rId5" Type="http://schemas.openxmlformats.org/officeDocument/2006/relationships/image" Target="../media/image30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9.png"/><Relationship Id="rId5" Type="http://schemas.openxmlformats.org/officeDocument/2006/relationships/image" Target="../media/image125.svg"/><Relationship Id="rId4" Type="http://schemas.openxmlformats.org/officeDocument/2006/relationships/image" Target="../media/image318.png"/><Relationship Id="rId9" Type="http://schemas.openxmlformats.org/officeDocument/2006/relationships/image" Target="../media/image12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4.png"/><Relationship Id="rId5" Type="http://schemas.openxmlformats.org/officeDocument/2006/relationships/image" Target="../media/image135.svg"/><Relationship Id="rId4" Type="http://schemas.openxmlformats.org/officeDocument/2006/relationships/image" Target="../media/image32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6.png"/><Relationship Id="rId5" Type="http://schemas.openxmlformats.org/officeDocument/2006/relationships/image" Target="../media/image37.svg"/><Relationship Id="rId4" Type="http://schemas.openxmlformats.org/officeDocument/2006/relationships/image" Target="../media/image265.png"/><Relationship Id="rId9" Type="http://schemas.openxmlformats.org/officeDocument/2006/relationships/image" Target="../media/image41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7.png"/><Relationship Id="rId5" Type="http://schemas.openxmlformats.org/officeDocument/2006/relationships/image" Target="../media/image141.svg"/><Relationship Id="rId4" Type="http://schemas.openxmlformats.org/officeDocument/2006/relationships/image" Target="../media/image32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8.png"/><Relationship Id="rId7" Type="http://schemas.openxmlformats.org/officeDocument/2006/relationships/image" Target="../media/image330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2.png"/><Relationship Id="rId5" Type="http://schemas.openxmlformats.org/officeDocument/2006/relationships/image" Target="../media/image329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3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3.png"/><Relationship Id="rId7" Type="http://schemas.openxmlformats.org/officeDocument/2006/relationships/image" Target="../media/image33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4.png"/><Relationship Id="rId4" Type="http://schemas.openxmlformats.org/officeDocument/2006/relationships/image" Target="../media/image155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36556</TotalTime>
  <Words>11069</Words>
  <Application>Microsoft Office PowerPoint</Application>
  <PresentationFormat>ユーザー設定</PresentationFormat>
  <Paragraphs>2482</Paragraphs>
  <Slides>161</Slides>
  <Notes>54</Notes>
  <HiddenSlides>112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161</vt:i4>
      </vt:variant>
    </vt:vector>
  </HeadingPairs>
  <TitlesOfParts>
    <vt:vector size="166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929</cp:revision>
  <dcterms:created xsi:type="dcterms:W3CDTF">2018-06-24T09:54:07Z</dcterms:created>
  <dcterms:modified xsi:type="dcterms:W3CDTF">2021-08-03T11:03:45Z</dcterms:modified>
</cp:coreProperties>
</file>